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388388" cy="30275213"/>
  <p:notesSz cx="6858000" cy="9144000"/>
  <p:defaultTextStyle>
    <a:defPPr>
      <a:defRPr lang="fr-FR"/>
    </a:defPPr>
    <a:lvl1pPr marL="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7"/>
    <a:srgbClr val="5F2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13" autoAdjust="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4148" y="116"/>
      </p:cViewPr>
      <p:guideLst>
        <p:guide orient="horz" pos="9535"/>
        <p:guide pos="67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CE15C-7BEB-4A09-860D-FC11A854D4AE}" type="datetimeFigureOut">
              <a:rPr lang="fr-FR" smtClean="0"/>
              <a:t>29/09/2023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C40AE-55B1-4439-A7DA-DBE14BA3A90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151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800" y="27245734"/>
            <a:ext cx="21269855" cy="301704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018612" y="28254118"/>
            <a:ext cx="1847913" cy="174429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952871" y="28355264"/>
            <a:ext cx="3490257" cy="160927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9455183" y="28217961"/>
            <a:ext cx="1768752" cy="178543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17243" y="28330192"/>
            <a:ext cx="3408096" cy="1600486"/>
          </a:xfrm>
          <a:prstGeom prst="rect">
            <a:avLst/>
          </a:prstGeom>
        </p:spPr>
      </p:pic>
      <p:cxnSp>
        <p:nvCxnSpPr>
          <p:cNvPr id="14" name="Connecteur droit 13"/>
          <p:cNvCxnSpPr/>
          <p:nvPr userDrawn="1"/>
        </p:nvCxnSpPr>
        <p:spPr>
          <a:xfrm>
            <a:off x="0" y="28092384"/>
            <a:ext cx="213883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 userDrawn="1"/>
        </p:nvSpPr>
        <p:spPr>
          <a:xfrm rot="16200000">
            <a:off x="-11232841" y="15437095"/>
            <a:ext cx="23663458" cy="64633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</a:rPr>
              <a:t>INTERN</a:t>
            </a:r>
            <a:r>
              <a:rPr lang="fr-FR" sz="3600" b="1" dirty="0" smtClean="0">
                <a:solidFill>
                  <a:srgbClr val="C00000"/>
                </a:solidFill>
              </a:rPr>
              <a:t>A</a:t>
            </a:r>
            <a:r>
              <a:rPr lang="fr-FR" sz="3600" b="1" dirty="0" smtClean="0">
                <a:solidFill>
                  <a:schemeClr val="bg1"/>
                </a:solidFill>
              </a:rPr>
              <a:t>TIONAL</a:t>
            </a:r>
            <a:r>
              <a:rPr lang="fr-FR" sz="3600" b="1" baseline="0" dirty="0" smtClean="0">
                <a:solidFill>
                  <a:schemeClr val="bg1"/>
                </a:solidFill>
              </a:rPr>
              <a:t> WOR</a:t>
            </a:r>
            <a:r>
              <a:rPr lang="fr-FR" sz="3600" b="1" baseline="0" dirty="0" smtClean="0">
                <a:solidFill>
                  <a:srgbClr val="C00000"/>
                </a:solidFill>
              </a:rPr>
              <a:t>K</a:t>
            </a:r>
            <a:r>
              <a:rPr lang="fr-FR" sz="3600" b="1" baseline="0" dirty="0" smtClean="0">
                <a:solidFill>
                  <a:schemeClr val="bg1"/>
                </a:solidFill>
              </a:rPr>
              <a:t>SHOP ON </a:t>
            </a:r>
            <a:r>
              <a:rPr lang="fr-FR" sz="3600" b="1" baseline="0" dirty="0" smtClean="0">
                <a:solidFill>
                  <a:srgbClr val="C00000"/>
                </a:solidFill>
              </a:rPr>
              <a:t>T</a:t>
            </a:r>
            <a:r>
              <a:rPr lang="fr-FR" sz="3600" b="1" baseline="0" dirty="0" smtClean="0">
                <a:solidFill>
                  <a:schemeClr val="bg1"/>
                </a:solidFill>
              </a:rPr>
              <a:t>RAINING </a:t>
            </a:r>
            <a:r>
              <a:rPr lang="fr-FR" sz="3600" b="1" baseline="0" dirty="0" smtClean="0">
                <a:solidFill>
                  <a:srgbClr val="C00000"/>
                </a:solidFill>
              </a:rPr>
              <a:t>I</a:t>
            </a:r>
            <a:r>
              <a:rPr lang="fr-FR" sz="3600" b="1" baseline="0" dirty="0" smtClean="0">
                <a:solidFill>
                  <a:schemeClr val="bg1"/>
                </a:solidFill>
              </a:rPr>
              <a:t>NDUSTR</a:t>
            </a:r>
            <a:r>
              <a:rPr lang="fr-FR" sz="3600" b="1" baseline="0" dirty="0" smtClean="0">
                <a:solidFill>
                  <a:srgbClr val="C00000"/>
                </a:solidFill>
              </a:rPr>
              <a:t>I</a:t>
            </a:r>
            <a:r>
              <a:rPr lang="fr-FR" sz="3600" b="1" baseline="0" dirty="0" smtClean="0">
                <a:solidFill>
                  <a:schemeClr val="bg1"/>
                </a:solidFill>
              </a:rPr>
              <a:t>AL AND </a:t>
            </a:r>
            <a:r>
              <a:rPr lang="fr-FR" sz="3600" b="1" baseline="0" dirty="0" smtClean="0">
                <a:solidFill>
                  <a:srgbClr val="C00000"/>
                </a:solidFill>
              </a:rPr>
              <a:t>O</a:t>
            </a:r>
            <a:r>
              <a:rPr lang="fr-FR" sz="3600" b="1" baseline="0" dirty="0" smtClean="0">
                <a:solidFill>
                  <a:schemeClr val="bg1"/>
                </a:solidFill>
              </a:rPr>
              <a:t>RGANIZATION E</a:t>
            </a:r>
            <a:r>
              <a:rPr lang="fr-FR" sz="3600" b="1" baseline="0" dirty="0" smtClean="0">
                <a:solidFill>
                  <a:srgbClr val="C00000"/>
                </a:solidFill>
              </a:rPr>
              <a:t>N</a:t>
            </a:r>
            <a:r>
              <a:rPr lang="fr-FR" sz="3600" b="1" baseline="0" dirty="0" smtClean="0">
                <a:solidFill>
                  <a:schemeClr val="bg1"/>
                </a:solidFill>
              </a:rPr>
              <a:t>GINEERING – </a:t>
            </a:r>
            <a:r>
              <a:rPr lang="fr-FR" sz="3600" b="1" baseline="0" dirty="0" smtClean="0">
                <a:solidFill>
                  <a:srgbClr val="002060"/>
                </a:solidFill>
              </a:rPr>
              <a:t>2</a:t>
            </a:r>
            <a:r>
              <a:rPr lang="fr-FR" sz="3600" b="1" baseline="30000" dirty="0" smtClean="0">
                <a:solidFill>
                  <a:srgbClr val="002060"/>
                </a:solidFill>
              </a:rPr>
              <a:t>nd</a:t>
            </a:r>
            <a:r>
              <a:rPr lang="fr-FR" sz="3600" b="1" baseline="0" dirty="0" smtClean="0">
                <a:solidFill>
                  <a:schemeClr val="bg1"/>
                </a:solidFill>
              </a:rPr>
              <a:t> </a:t>
            </a:r>
            <a:r>
              <a:rPr lang="fr-FR" sz="3600" b="1" baseline="0" dirty="0" smtClean="0">
                <a:solidFill>
                  <a:srgbClr val="C00000"/>
                </a:solidFill>
              </a:rPr>
              <a:t>AKTIION </a:t>
            </a:r>
            <a:r>
              <a:rPr lang="fr-FR" sz="3600" b="1" baseline="0" dirty="0" smtClean="0">
                <a:solidFill>
                  <a:srgbClr val="002060"/>
                </a:solidFill>
              </a:rPr>
              <a:t>2</a:t>
            </a:r>
            <a:r>
              <a:rPr lang="fr-FR" sz="3600" b="1" baseline="0" dirty="0" smtClean="0">
                <a:solidFill>
                  <a:srgbClr val="C00000"/>
                </a:solidFill>
              </a:rPr>
              <a:t>0</a:t>
            </a:r>
            <a:r>
              <a:rPr lang="fr-FR" sz="3600" b="1" baseline="0" dirty="0" smtClean="0">
                <a:solidFill>
                  <a:srgbClr val="002060"/>
                </a:solidFill>
              </a:rPr>
              <a:t>2</a:t>
            </a:r>
            <a:r>
              <a:rPr lang="fr-FR" sz="3600" b="1" baseline="0" dirty="0" smtClean="0">
                <a:solidFill>
                  <a:srgbClr val="C00000"/>
                </a:solidFill>
              </a:rPr>
              <a:t>3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16" name="ZoneTexte 15"/>
          <p:cNvSpPr txBox="1"/>
          <p:nvPr userDrawn="1"/>
        </p:nvSpPr>
        <p:spPr>
          <a:xfrm>
            <a:off x="7210709" y="28414263"/>
            <a:ext cx="3873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</a:rPr>
              <a:t>Conakry </a:t>
            </a:r>
          </a:p>
          <a:p>
            <a:pPr algn="ctr"/>
            <a:r>
              <a:rPr lang="fr-FR" sz="4400" b="1" dirty="0" smtClean="0">
                <a:solidFill>
                  <a:srgbClr val="FF0000"/>
                </a:solidFill>
              </a:rPr>
              <a:t>7 - 9 Novembre</a:t>
            </a:r>
            <a:endParaRPr lang="fr-FR" sz="4400" b="1" dirty="0">
              <a:solidFill>
                <a:srgbClr val="FF0000"/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921615" y="29488545"/>
            <a:ext cx="1429509" cy="372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2C53-BFC6-A844-A7F0-093C5C03B963}" type="datetimeFigureOut">
              <a:rPr lang="fr-FR" smtClean="0"/>
              <a:pPr/>
              <a:t>29/09/2023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CA74-E6D6-AF4A-9480-B12D8AF0C2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1629934" y="1618886"/>
            <a:ext cx="3609292" cy="3443805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02066" y="1618886"/>
            <a:ext cx="10471400" cy="3443805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2C53-BFC6-A844-A7F0-093C5C03B963}" type="datetimeFigureOut">
              <a:rPr lang="fr-FR" smtClean="0"/>
              <a:pPr/>
              <a:t>29/09/2023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CA74-E6D6-AF4A-9480-B12D8AF0C2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2C53-BFC6-A844-A7F0-093C5C03B963}" type="datetimeFigureOut">
              <a:rPr lang="fr-FR" smtClean="0"/>
              <a:pPr/>
              <a:t>29/09/2023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CA74-E6D6-AF4A-9480-B12D8AF0C2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9536" y="19454629"/>
            <a:ext cx="18180130" cy="6012994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89536" y="12831931"/>
            <a:ext cx="18180130" cy="6622700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2C53-BFC6-A844-A7F0-093C5C03B963}" type="datetimeFigureOut">
              <a:rPr lang="fr-FR" smtClean="0"/>
              <a:pPr/>
              <a:t>29/09/2023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CA74-E6D6-AF4A-9480-B12D8AF0C2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02066" y="9418957"/>
            <a:ext cx="7040344" cy="2663798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198884" y="9418957"/>
            <a:ext cx="7040344" cy="2663798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2C53-BFC6-A844-A7F0-093C5C03B963}" type="datetimeFigureOut">
              <a:rPr lang="fr-FR" smtClean="0"/>
              <a:pPr/>
              <a:t>29/09/2023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CA74-E6D6-AF4A-9480-B12D8AF0C2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421" y="6776883"/>
            <a:ext cx="9450252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421" y="9601166"/>
            <a:ext cx="9450252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865006" y="6776883"/>
            <a:ext cx="9453964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865006" y="9601166"/>
            <a:ext cx="9453964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2C53-BFC6-A844-A7F0-093C5C03B963}" type="datetimeFigureOut">
              <a:rPr lang="fr-FR" smtClean="0"/>
              <a:pPr/>
              <a:t>29/09/2023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CA74-E6D6-AF4A-9480-B12D8AF0C2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2C53-BFC6-A844-A7F0-093C5C03B963}" type="datetimeFigureOut">
              <a:rPr lang="fr-FR" smtClean="0"/>
              <a:pPr/>
              <a:t>29/09/2023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CA74-E6D6-AF4A-9480-B12D8AF0C2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2C53-BFC6-A844-A7F0-093C5C03B963}" type="datetimeFigureOut">
              <a:rPr lang="fr-FR" smtClean="0"/>
              <a:pPr/>
              <a:t>29/09/2023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CA74-E6D6-AF4A-9480-B12D8AF0C2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421" y="1205403"/>
            <a:ext cx="7036633" cy="512996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62265" y="1205405"/>
            <a:ext cx="11956705" cy="25839057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69421" y="6335371"/>
            <a:ext cx="7036633" cy="20709090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2C53-BFC6-A844-A7F0-093C5C03B963}" type="datetimeFigureOut">
              <a:rPr lang="fr-FR" smtClean="0"/>
              <a:pPr/>
              <a:t>29/09/2023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CA74-E6D6-AF4A-9480-B12D8AF0C2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2274" y="21192651"/>
            <a:ext cx="12833033" cy="250191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192274" y="2705145"/>
            <a:ext cx="12833033" cy="18165128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192274" y="23694564"/>
            <a:ext cx="12833033" cy="355312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2C53-BFC6-A844-A7F0-093C5C03B963}" type="datetimeFigureOut">
              <a:rPr lang="fr-FR" smtClean="0"/>
              <a:pPr/>
              <a:t>29/09/2023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CA74-E6D6-AF4A-9480-B12D8AF0C2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420" y="7064221"/>
            <a:ext cx="19249549" cy="19980240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69419" y="28060641"/>
            <a:ext cx="4990624" cy="161187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92C53-BFC6-A844-A7F0-093C5C03B963}" type="datetimeFigureOut">
              <a:rPr lang="fr-FR" smtClean="0"/>
              <a:pPr/>
              <a:t>29/09/2023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07699" y="28060641"/>
            <a:ext cx="6772990" cy="161187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328345" y="28060641"/>
            <a:ext cx="4990624" cy="161187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1CA74-E6D6-AF4A-9480-B12D8AF0C2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rgbClr val="002060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rgbClr val="002060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rgbClr val="002060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rgbClr val="002060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rgbClr val="002060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166292" y="288486"/>
            <a:ext cx="184847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dirty="0" err="1" smtClean="0">
                <a:cs typeface="Klima Bold"/>
              </a:rPr>
              <a:t>Title</a:t>
            </a:r>
            <a:endParaRPr lang="fr-FR" sz="8800" b="1" dirty="0">
              <a:cs typeface="Klima Bold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1103203" y="1704280"/>
            <a:ext cx="4281464" cy="871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073186" y="1931604"/>
            <a:ext cx="181321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u="sng" dirty="0" err="1" smtClean="0">
                <a:cs typeface="Klima Bold"/>
              </a:rPr>
              <a:t>Authors</a:t>
            </a:r>
            <a:r>
              <a:rPr lang="fr-FR" sz="4400" b="1" dirty="0" smtClean="0">
                <a:cs typeface="Klima Bold"/>
              </a:rPr>
              <a:t>,</a:t>
            </a:r>
          </a:p>
          <a:p>
            <a:r>
              <a:rPr lang="fr-FR" sz="4400" b="1" dirty="0" smtClean="0">
                <a:cs typeface="Klima Bold"/>
              </a:rPr>
              <a:t>Institutions</a:t>
            </a:r>
            <a:r>
              <a:rPr lang="fr-FR" sz="4400" b="1" dirty="0" smtClean="0">
                <a:cs typeface="Klima Bold"/>
              </a:rPr>
              <a:t> </a:t>
            </a:r>
            <a:endParaRPr lang="fr-FR" sz="4400" b="1" dirty="0">
              <a:cs typeface="Klima Bold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384667" y="28363829"/>
            <a:ext cx="18466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298179" y="11733615"/>
            <a:ext cx="11242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err="1" smtClean="0">
                <a:solidFill>
                  <a:srgbClr val="0070C0"/>
                </a:solidFill>
                <a:cs typeface="Klima Bold"/>
              </a:rPr>
              <a:t>Experimentation</a:t>
            </a:r>
            <a:endParaRPr lang="fr-FR" sz="5400" b="1" dirty="0">
              <a:solidFill>
                <a:srgbClr val="0070C0"/>
              </a:solidFill>
              <a:cs typeface="Klima Bold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166292" y="5308992"/>
            <a:ext cx="9787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0070C0"/>
                </a:solidFill>
                <a:cs typeface="Klima Bold"/>
              </a:rPr>
              <a:t>Goal of the </a:t>
            </a:r>
            <a:r>
              <a:rPr lang="fr-FR" sz="5400" b="1" dirty="0" err="1" smtClean="0">
                <a:solidFill>
                  <a:srgbClr val="0070C0"/>
                </a:solidFill>
                <a:cs typeface="Klima Bold"/>
              </a:rPr>
              <a:t>study</a:t>
            </a:r>
            <a:endParaRPr lang="fr-FR" sz="5400" b="1" dirty="0">
              <a:solidFill>
                <a:srgbClr val="0070C0"/>
              </a:solidFill>
              <a:cs typeface="Klima Bold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196308" y="8417782"/>
            <a:ext cx="8376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solidFill>
                  <a:srgbClr val="0070C0"/>
                </a:solidFill>
                <a:cs typeface="Klima Bold"/>
              </a:rPr>
              <a:t>S</a:t>
            </a:r>
            <a:r>
              <a:rPr lang="fr-FR" sz="5400" b="1" dirty="0" smtClean="0">
                <a:solidFill>
                  <a:srgbClr val="0070C0"/>
                </a:solidFill>
                <a:cs typeface="Klima Bold"/>
              </a:rPr>
              <a:t>olution </a:t>
            </a:r>
            <a:r>
              <a:rPr lang="fr-FR" sz="5400" b="1" dirty="0" err="1" smtClean="0">
                <a:solidFill>
                  <a:srgbClr val="0070C0"/>
                </a:solidFill>
                <a:cs typeface="Klima Bold"/>
              </a:rPr>
              <a:t>approaches</a:t>
            </a:r>
            <a:r>
              <a:rPr lang="fr-FR" sz="5400" b="1" dirty="0" smtClean="0">
                <a:solidFill>
                  <a:srgbClr val="0070C0"/>
                </a:solidFill>
                <a:cs typeface="Klima Bold"/>
              </a:rPr>
              <a:t> </a:t>
            </a:r>
            <a:endParaRPr lang="fr-FR" sz="5400" b="1" dirty="0">
              <a:solidFill>
                <a:srgbClr val="0070C0"/>
              </a:solidFill>
              <a:cs typeface="Klima Bold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298179" y="16958209"/>
            <a:ext cx="10971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0070C0"/>
                </a:solidFill>
                <a:cs typeface="Klima Bold"/>
              </a:rPr>
              <a:t>Feedbacks &amp; </a:t>
            </a:r>
            <a:r>
              <a:rPr lang="fr-FR" sz="5400" b="1" dirty="0" err="1">
                <a:solidFill>
                  <a:srgbClr val="0070C0"/>
                </a:solidFill>
                <a:cs typeface="Klima Bold"/>
              </a:rPr>
              <a:t>N</a:t>
            </a:r>
            <a:r>
              <a:rPr lang="fr-FR" sz="5400" b="1" dirty="0" err="1" smtClean="0">
                <a:solidFill>
                  <a:srgbClr val="0070C0"/>
                </a:solidFill>
                <a:cs typeface="Klima Bold"/>
              </a:rPr>
              <a:t>ext</a:t>
            </a:r>
            <a:r>
              <a:rPr lang="fr-FR" sz="5400" b="1" dirty="0" smtClean="0">
                <a:solidFill>
                  <a:srgbClr val="0070C0"/>
                </a:solidFill>
                <a:cs typeface="Klima Bold"/>
              </a:rPr>
              <a:t> </a:t>
            </a:r>
            <a:r>
              <a:rPr lang="fr-FR" sz="5400" b="1" dirty="0" err="1" smtClean="0">
                <a:solidFill>
                  <a:srgbClr val="0070C0"/>
                </a:solidFill>
                <a:cs typeface="Klima Bold"/>
              </a:rPr>
              <a:t>steps</a:t>
            </a:r>
            <a:endParaRPr lang="fr-FR" sz="5400" b="1" dirty="0">
              <a:solidFill>
                <a:srgbClr val="0070C0"/>
              </a:solidFill>
              <a:cs typeface="Klima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6115</TotalTime>
  <Words>15</Words>
  <Application>Microsoft Office PowerPoint</Application>
  <PresentationFormat>Personnalisé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Klima Bold</vt:lpstr>
      <vt:lpstr>Thème Office</vt:lpstr>
      <vt:lpstr>Présentation PowerPoint</vt:lpstr>
    </vt:vector>
  </TitlesOfParts>
  <Company>ENSM-SE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Siméon Molard</dc:creator>
  <cp:lastModifiedBy>Claude YUGMA</cp:lastModifiedBy>
  <cp:revision>184</cp:revision>
  <dcterms:created xsi:type="dcterms:W3CDTF">2017-02-02T08:30:57Z</dcterms:created>
  <dcterms:modified xsi:type="dcterms:W3CDTF">2023-09-29T14:01:02Z</dcterms:modified>
</cp:coreProperties>
</file>