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72" y="4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7" name="ZoneTexte 6"/>
          <p:cNvSpPr txBox="1"/>
          <p:nvPr userDrawn="1"/>
        </p:nvSpPr>
        <p:spPr>
          <a:xfrm>
            <a:off x="0" y="6334780"/>
            <a:ext cx="1897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FF0000"/>
                </a:solidFill>
              </a:rPr>
              <a:t>Conakry </a:t>
            </a:r>
          </a:p>
          <a:p>
            <a:pPr algn="ctr"/>
            <a:r>
              <a:rPr lang="fr-FR" sz="1400" b="1" dirty="0" smtClean="0">
                <a:solidFill>
                  <a:srgbClr val="FF0000"/>
                </a:solidFill>
              </a:rPr>
              <a:t>7 - 9 Novembre</a:t>
            </a:r>
            <a:endParaRPr lang="fr-FR" sz="1400" b="1" dirty="0">
              <a:solidFill>
                <a:srgbClr val="FF0000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5000" y="534966"/>
            <a:ext cx="821267" cy="106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63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2D06-3F2E-403B-94F1-24A1A92BD469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26A6F0-C316-4CBF-B26E-93E5D4512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5972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2D06-3F2E-403B-94F1-24A1A92BD469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26A6F0-C316-4CBF-B26E-93E5D4512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038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64734" y="365125"/>
            <a:ext cx="9889066" cy="1325563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2D06-3F2E-403B-94F1-24A1A92BD469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26A6F0-C316-4CBF-B26E-93E5D4512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180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2D06-3F2E-403B-94F1-24A1A92BD469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26A6F0-C316-4CBF-B26E-93E5D4512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1071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2D06-3F2E-403B-94F1-24A1A92BD469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26A6F0-C316-4CBF-B26E-93E5D4512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2064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2D06-3F2E-403B-94F1-24A1A92BD469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26A6F0-C316-4CBF-B26E-93E5D4512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484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2D06-3F2E-403B-94F1-24A1A92BD469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26A6F0-C316-4CBF-B26E-93E5D4512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880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2D06-3F2E-403B-94F1-24A1A92BD469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26A6F0-C316-4CBF-B26E-93E5D4512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2166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2D06-3F2E-403B-94F1-24A1A92BD469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26A6F0-C316-4CBF-B26E-93E5D4512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242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2D06-3F2E-403B-94F1-24A1A92BD469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26A6F0-C316-4CBF-B26E-93E5D45129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736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495670" y="365125"/>
            <a:ext cx="985812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</a:t>
            </a:r>
            <a:r>
              <a:rPr lang="fr-FR" dirty="0" smtClean="0"/>
              <a:t>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52D06-3F2E-403B-94F1-24A1A92BD469}" type="datetimeFigureOut">
              <a:rPr lang="fr-FR" smtClean="0"/>
              <a:t>29/09/2023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572083" y="74221"/>
            <a:ext cx="655343" cy="61859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257057" y="74221"/>
            <a:ext cx="1261842" cy="581807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1518899" y="74221"/>
            <a:ext cx="638395" cy="644418"/>
          </a:xfrm>
          <a:prstGeom prst="rect">
            <a:avLst/>
          </a:prstGeom>
        </p:spPr>
      </p:pic>
      <p:sp>
        <p:nvSpPr>
          <p:cNvPr id="11" name="ZoneTexte 10"/>
          <p:cNvSpPr txBox="1"/>
          <p:nvPr userDrawn="1"/>
        </p:nvSpPr>
        <p:spPr>
          <a:xfrm>
            <a:off x="1714500" y="6474308"/>
            <a:ext cx="9710687" cy="30777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bg1"/>
                </a:solidFill>
              </a:rPr>
              <a:t>INTERN</a:t>
            </a:r>
            <a:r>
              <a:rPr lang="fr-FR" sz="1400" b="1" dirty="0" smtClean="0">
                <a:solidFill>
                  <a:srgbClr val="C00000"/>
                </a:solidFill>
              </a:rPr>
              <a:t>A</a:t>
            </a:r>
            <a:r>
              <a:rPr lang="fr-FR" sz="1400" b="1" dirty="0" smtClean="0">
                <a:solidFill>
                  <a:schemeClr val="bg1"/>
                </a:solidFill>
              </a:rPr>
              <a:t>TIONAL</a:t>
            </a:r>
            <a:r>
              <a:rPr lang="fr-FR" sz="1400" b="1" baseline="0" dirty="0" smtClean="0">
                <a:solidFill>
                  <a:schemeClr val="bg1"/>
                </a:solidFill>
              </a:rPr>
              <a:t> WOR</a:t>
            </a:r>
            <a:r>
              <a:rPr lang="fr-FR" sz="1400" b="1" baseline="0" dirty="0" smtClean="0">
                <a:solidFill>
                  <a:srgbClr val="C00000"/>
                </a:solidFill>
              </a:rPr>
              <a:t>K</a:t>
            </a:r>
            <a:r>
              <a:rPr lang="fr-FR" sz="1400" b="1" baseline="0" dirty="0" smtClean="0">
                <a:solidFill>
                  <a:schemeClr val="bg1"/>
                </a:solidFill>
              </a:rPr>
              <a:t>SHOP ON </a:t>
            </a:r>
            <a:r>
              <a:rPr lang="fr-FR" sz="1400" b="1" baseline="0" dirty="0" smtClean="0">
                <a:solidFill>
                  <a:srgbClr val="C00000"/>
                </a:solidFill>
              </a:rPr>
              <a:t>T</a:t>
            </a:r>
            <a:r>
              <a:rPr lang="fr-FR" sz="1400" b="1" baseline="0" dirty="0" smtClean="0">
                <a:solidFill>
                  <a:schemeClr val="bg1"/>
                </a:solidFill>
              </a:rPr>
              <a:t>RAINING </a:t>
            </a:r>
            <a:r>
              <a:rPr lang="fr-FR" sz="1400" b="1" baseline="0" dirty="0" smtClean="0">
                <a:solidFill>
                  <a:srgbClr val="C00000"/>
                </a:solidFill>
              </a:rPr>
              <a:t>I</a:t>
            </a:r>
            <a:r>
              <a:rPr lang="fr-FR" sz="1400" b="1" baseline="0" dirty="0" smtClean="0">
                <a:solidFill>
                  <a:schemeClr val="bg1"/>
                </a:solidFill>
              </a:rPr>
              <a:t>NDUSTR</a:t>
            </a:r>
            <a:r>
              <a:rPr lang="fr-FR" sz="1400" b="1" baseline="0" dirty="0" smtClean="0">
                <a:solidFill>
                  <a:srgbClr val="C00000"/>
                </a:solidFill>
              </a:rPr>
              <a:t>I</a:t>
            </a:r>
            <a:r>
              <a:rPr lang="fr-FR" sz="1400" b="1" baseline="0" dirty="0" smtClean="0">
                <a:solidFill>
                  <a:schemeClr val="bg1"/>
                </a:solidFill>
              </a:rPr>
              <a:t>AL AND </a:t>
            </a:r>
            <a:r>
              <a:rPr lang="fr-FR" sz="1400" b="1" baseline="0" dirty="0" smtClean="0">
                <a:solidFill>
                  <a:srgbClr val="C00000"/>
                </a:solidFill>
              </a:rPr>
              <a:t>O</a:t>
            </a:r>
            <a:r>
              <a:rPr lang="fr-FR" sz="1400" b="1" baseline="0" dirty="0" smtClean="0">
                <a:solidFill>
                  <a:schemeClr val="bg1"/>
                </a:solidFill>
              </a:rPr>
              <a:t>RGANIZATION E</a:t>
            </a:r>
            <a:r>
              <a:rPr lang="fr-FR" sz="1400" b="1" baseline="0" dirty="0" smtClean="0">
                <a:solidFill>
                  <a:srgbClr val="C00000"/>
                </a:solidFill>
              </a:rPr>
              <a:t>N</a:t>
            </a:r>
            <a:r>
              <a:rPr lang="fr-FR" sz="1400" b="1" baseline="0" dirty="0" smtClean="0">
                <a:solidFill>
                  <a:schemeClr val="bg1"/>
                </a:solidFill>
              </a:rPr>
              <a:t>GINEERING – </a:t>
            </a:r>
            <a:r>
              <a:rPr lang="fr-FR" sz="1400" b="1" baseline="0" dirty="0" smtClean="0">
                <a:solidFill>
                  <a:srgbClr val="002060"/>
                </a:solidFill>
              </a:rPr>
              <a:t>2</a:t>
            </a:r>
            <a:r>
              <a:rPr lang="fr-FR" sz="1400" b="1" baseline="30000" dirty="0" smtClean="0">
                <a:solidFill>
                  <a:srgbClr val="002060"/>
                </a:solidFill>
              </a:rPr>
              <a:t>nd</a:t>
            </a:r>
            <a:r>
              <a:rPr lang="fr-FR" sz="1400" b="1" baseline="0" dirty="0" smtClean="0">
                <a:solidFill>
                  <a:schemeClr val="bg1"/>
                </a:solidFill>
              </a:rPr>
              <a:t> </a:t>
            </a:r>
            <a:r>
              <a:rPr lang="fr-FR" sz="1400" b="1" baseline="0" dirty="0" smtClean="0">
                <a:solidFill>
                  <a:srgbClr val="C00000"/>
                </a:solidFill>
              </a:rPr>
              <a:t>AKTIION </a:t>
            </a:r>
            <a:r>
              <a:rPr lang="fr-FR" sz="1400" b="1" baseline="0" dirty="0" smtClean="0">
                <a:solidFill>
                  <a:srgbClr val="002060"/>
                </a:solidFill>
              </a:rPr>
              <a:t>2</a:t>
            </a:r>
            <a:r>
              <a:rPr lang="fr-FR" sz="1400" b="1" baseline="0" dirty="0" smtClean="0">
                <a:solidFill>
                  <a:srgbClr val="C00000"/>
                </a:solidFill>
              </a:rPr>
              <a:t>0</a:t>
            </a:r>
            <a:r>
              <a:rPr lang="fr-FR" sz="1400" b="1" baseline="0" dirty="0" smtClean="0">
                <a:solidFill>
                  <a:srgbClr val="002060"/>
                </a:solidFill>
              </a:rPr>
              <a:t>2</a:t>
            </a:r>
            <a:r>
              <a:rPr lang="fr-FR" sz="1400" b="1" baseline="0" dirty="0" smtClean="0">
                <a:solidFill>
                  <a:srgbClr val="C00000"/>
                </a:solidFill>
              </a:rPr>
              <a:t>3</a:t>
            </a:r>
            <a:endParaRPr lang="fr-FR" sz="1400" b="1" dirty="0">
              <a:solidFill>
                <a:srgbClr val="C00000"/>
              </a:solidFill>
            </a:endParaRPr>
          </a:p>
        </p:txBody>
      </p:sp>
      <p:sp>
        <p:nvSpPr>
          <p:cNvPr id="13" name="ZoneTexte 12"/>
          <p:cNvSpPr txBox="1"/>
          <p:nvPr userDrawn="1"/>
        </p:nvSpPr>
        <p:spPr>
          <a:xfrm>
            <a:off x="11723505" y="6509243"/>
            <a:ext cx="490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EAD26FD-96FB-44EB-B76F-5B894BBC8A97}" type="slidenum">
              <a:rPr lang="fr-FR" sz="1400" smtClean="0">
                <a:solidFill>
                  <a:srgbClr val="0070C0"/>
                </a:solidFill>
              </a:rPr>
              <a:pPr algn="r"/>
              <a:t>‹N°›</a:t>
            </a:fld>
            <a:endParaRPr lang="fr-FR" sz="1400" dirty="0">
              <a:solidFill>
                <a:srgbClr val="0070C0"/>
              </a:solidFill>
            </a:endParaRPr>
          </a:p>
        </p:txBody>
      </p:sp>
      <p:pic>
        <p:nvPicPr>
          <p:cNvPr id="17" name="Image 16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20940" y="74221"/>
            <a:ext cx="1374730" cy="645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211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fr-FR" sz="4400" b="1" kern="1200" dirty="0">
          <a:solidFill>
            <a:srgbClr val="002060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759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YUGMA</dc:creator>
  <cp:lastModifiedBy>Claude YUGMA</cp:lastModifiedBy>
  <cp:revision>9</cp:revision>
  <dcterms:created xsi:type="dcterms:W3CDTF">2023-09-28T08:00:47Z</dcterms:created>
  <dcterms:modified xsi:type="dcterms:W3CDTF">2023-09-29T12:45:49Z</dcterms:modified>
</cp:coreProperties>
</file>